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14.10.2013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094394"/>
              </p:ext>
            </p:extLst>
          </p:nvPr>
        </p:nvGraphicFramePr>
        <p:xfrm>
          <a:off x="107504" y="116637"/>
          <a:ext cx="8928992" cy="6624733"/>
        </p:xfrm>
        <a:graphic>
          <a:graphicData uri="http://schemas.openxmlformats.org/drawingml/2006/table">
            <a:tbl>
              <a:tblPr firstRow="1" firstCol="1" bandRow="1"/>
              <a:tblGrid>
                <a:gridCol w="2166338"/>
                <a:gridCol w="6762654"/>
              </a:tblGrid>
              <a:tr h="107375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sk-SK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Identifikácia verejného obstarávateľa</a:t>
                      </a:r>
                      <a:endParaRPr lang="sk-SK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k-SK" sz="16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  <a:endParaRPr lang="sk-SK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449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 b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Názov:</a:t>
                      </a:r>
                      <a:endParaRPr lang="sk-SK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LIKAVA – centrum sociálnych služieb</a:t>
                      </a:r>
                      <a:endParaRPr lang="sk-SK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Sídlo: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Likavka 9, 034 95 Likavka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IČO: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60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006 477 81</a:t>
                      </a:r>
                      <a:endParaRPr lang="sk-SK" sz="16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Štatut. zástupca: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Ing. Dagmar  Švecová, riaditeľka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83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57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DIČ: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2020591419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IČ DPH: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nie je registrovaným platcom DPH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Bankové spojenie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Prima Banka Slovensko, a.s.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Číslo účtu: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8339641110/5600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5838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k-SK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</a:tr>
              <a:tr h="357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Kontaktná osoba: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JUDr. Peter </a:t>
                      </a:r>
                      <a:r>
                        <a:rPr lang="sk-SK" sz="160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Majdek</a:t>
                      </a:r>
                      <a:endParaRPr lang="sk-SK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  <a:sym typeface="Wingdings"/>
                        </a:rPr>
                        <a:t></a:t>
                      </a:r>
                      <a:endParaRPr lang="sk-SK" sz="16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044/43058337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  <a:sym typeface="Wingdings"/>
                        </a:rPr>
                        <a:t></a:t>
                      </a:r>
                      <a:r>
                        <a:rPr lang="sk-SK" sz="16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8A5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k-SK" sz="1600" dirty="0" err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pmajdek@vuczilina.sk</a:t>
                      </a:r>
                      <a:endParaRPr lang="sk-SK" sz="16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247577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Prezentácia na obrazovke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slusny</dc:creator>
  <cp:lastModifiedBy>slusny</cp:lastModifiedBy>
  <cp:revision>1</cp:revision>
  <dcterms:created xsi:type="dcterms:W3CDTF">2013-10-14T07:56:38Z</dcterms:created>
  <dcterms:modified xsi:type="dcterms:W3CDTF">2013-10-14T07:58:59Z</dcterms:modified>
</cp:coreProperties>
</file>